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Dosis"/>
      <p:regular r:id="rId18"/>
      <p:bold r:id="rId19"/>
    </p:embeddedFont>
    <p:embeddedFont>
      <p:font typeface="Poppins"/>
      <p:regular r:id="rId20"/>
      <p:bold r:id="rId21"/>
      <p:italic r:id="rId22"/>
      <p:boldItalic r:id="rId23"/>
    </p:embeddedFont>
    <p:embeddedFont>
      <p:font typeface="Pacifico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regular.fntdata"/><Relationship Id="rId11" Type="http://schemas.openxmlformats.org/officeDocument/2006/relationships/slide" Target="slides/slide6.xml"/><Relationship Id="rId22" Type="http://schemas.openxmlformats.org/officeDocument/2006/relationships/font" Target="fonts/Poppins-italic.fntdata"/><Relationship Id="rId10" Type="http://schemas.openxmlformats.org/officeDocument/2006/relationships/slide" Target="slides/slide5.xml"/><Relationship Id="rId21" Type="http://schemas.openxmlformats.org/officeDocument/2006/relationships/font" Target="fonts/Poppins-bold.fntdata"/><Relationship Id="rId13" Type="http://schemas.openxmlformats.org/officeDocument/2006/relationships/slide" Target="slides/slide8.xml"/><Relationship Id="rId24" Type="http://schemas.openxmlformats.org/officeDocument/2006/relationships/font" Target="fonts/Pacifico-regular.fntdata"/><Relationship Id="rId12" Type="http://schemas.openxmlformats.org/officeDocument/2006/relationships/slide" Target="slides/slide7.xml"/><Relationship Id="rId23" Type="http://schemas.openxmlformats.org/officeDocument/2006/relationships/font" Target="fonts/Poppi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Dosis-bold.fntdata"/><Relationship Id="rId6" Type="http://schemas.openxmlformats.org/officeDocument/2006/relationships/slide" Target="slides/slide1.xml"/><Relationship Id="rId18" Type="http://schemas.openxmlformats.org/officeDocument/2006/relationships/font" Target="fonts/Dosi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bc0fdbb953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bc0fdbb953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c0fdbb953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c0fdbb953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babf2ce28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babf2ce28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babf2ce28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babf2ce28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babf2ce284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babf2ce284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abf2ce284_0_10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abf2ce284_0_10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abf2ce284_0_10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abf2ce284_0_10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babf2ce284_0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babf2ce284_0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abf2ce284_0_1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abf2ce284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abf2ce28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abf2ce28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abf2ce284_0_1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abf2ce284_0_1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7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997950" y="1201100"/>
            <a:ext cx="4677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48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997950" y="3394325"/>
            <a:ext cx="4677600" cy="548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725" y="3942425"/>
            <a:ext cx="44305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8176" y="971326"/>
            <a:ext cx="3067950" cy="27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9900" y="-181000"/>
            <a:ext cx="1383950" cy="11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1809150" y="1739763"/>
            <a:ext cx="5525700" cy="11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2120550" y="2900038"/>
            <a:ext cx="4902900" cy="503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600"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51" name="Google Shape;5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650" y="3655950"/>
            <a:ext cx="4739175" cy="14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527425" y="2712750"/>
            <a:ext cx="4602000" cy="588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527575" y="3420875"/>
            <a:ext cx="4602000" cy="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2527575" y="1359925"/>
            <a:ext cx="1364100" cy="1233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7100" y="1708100"/>
            <a:ext cx="61359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200"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7100" y="445025"/>
            <a:ext cx="6135900" cy="1109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6979625" y="2715763"/>
            <a:ext cx="2030775" cy="16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717100" y="445025"/>
            <a:ext cx="4062600" cy="57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1534750" y="2908475"/>
            <a:ext cx="22128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subTitle"/>
          </p:nvPr>
        </p:nvSpPr>
        <p:spPr>
          <a:xfrm>
            <a:off x="1534750" y="3322199"/>
            <a:ext cx="22128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3" type="subTitle"/>
          </p:nvPr>
        </p:nvSpPr>
        <p:spPr>
          <a:xfrm>
            <a:off x="5396475" y="2908475"/>
            <a:ext cx="22128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Dosis"/>
              <a:buNone/>
              <a:defRPr b="1" sz="2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4" type="subTitle"/>
          </p:nvPr>
        </p:nvSpPr>
        <p:spPr>
          <a:xfrm>
            <a:off x="5396475" y="3322199"/>
            <a:ext cx="2212800" cy="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8" name="Google Shape;28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138525" y="0"/>
            <a:ext cx="4022324" cy="12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7100" y="445025"/>
            <a:ext cx="7713600" cy="572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1058863" y="1254700"/>
            <a:ext cx="3882000" cy="11463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33" name="Google Shape;33;p7"/>
          <p:cNvSpPr txBox="1"/>
          <p:nvPr>
            <p:ph idx="1" type="subTitle"/>
          </p:nvPr>
        </p:nvSpPr>
        <p:spPr>
          <a:xfrm>
            <a:off x="1058875" y="2643500"/>
            <a:ext cx="38820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4" name="Google Shape;3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09625" y="3582500"/>
            <a:ext cx="2509375" cy="22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2600" y="3951975"/>
            <a:ext cx="1270608" cy="10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6025" y="-899400"/>
            <a:ext cx="2129675" cy="19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ctrTitle"/>
          </p:nvPr>
        </p:nvSpPr>
        <p:spPr>
          <a:xfrm>
            <a:off x="2544450" y="1135150"/>
            <a:ext cx="4055100" cy="2040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7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9" name="Google Shape;39;p8"/>
          <p:cNvSpPr txBox="1"/>
          <p:nvPr>
            <p:ph idx="1" type="subTitle"/>
          </p:nvPr>
        </p:nvSpPr>
        <p:spPr>
          <a:xfrm>
            <a:off x="2544450" y="3468325"/>
            <a:ext cx="4055100" cy="6924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0" name="Google Shape;4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119600" y="-154250"/>
            <a:ext cx="44305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3475" y="1821325"/>
            <a:ext cx="2119150" cy="17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50" y="3412175"/>
            <a:ext cx="1601675" cy="143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245500" y="1013532"/>
            <a:ext cx="4181400" cy="641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4245500" y="1837068"/>
            <a:ext cx="4181400" cy="22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4654175" y="541075"/>
            <a:ext cx="3772800" cy="12171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7100" y="445025"/>
            <a:ext cx="770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Dosis"/>
              <a:buNone/>
              <a:defRPr b="1" sz="3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7100" y="1152475"/>
            <a:ext cx="7709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oppins"/>
              <a:buChar char="●"/>
              <a:def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5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1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47.png"/><Relationship Id="rId6" Type="http://schemas.openxmlformats.org/officeDocument/2006/relationships/image" Target="../media/image53.png"/><Relationship Id="rId7" Type="http://schemas.openxmlformats.org/officeDocument/2006/relationships/image" Target="../media/image4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6.png"/><Relationship Id="rId4" Type="http://schemas.openxmlformats.org/officeDocument/2006/relationships/image" Target="../media/image50.png"/><Relationship Id="rId5" Type="http://schemas.openxmlformats.org/officeDocument/2006/relationships/image" Target="../media/image52.png"/><Relationship Id="rId6" Type="http://schemas.openxmlformats.org/officeDocument/2006/relationships/image" Target="../media/image49.png"/><Relationship Id="rId7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Relationship Id="rId4" Type="http://schemas.openxmlformats.org/officeDocument/2006/relationships/image" Target="../media/image56.png"/><Relationship Id="rId5" Type="http://schemas.openxmlformats.org/officeDocument/2006/relationships/image" Target="../media/image28.png"/><Relationship Id="rId6" Type="http://schemas.openxmlformats.org/officeDocument/2006/relationships/image" Target="../media/image40.png"/><Relationship Id="rId7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6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6.png"/><Relationship Id="rId4" Type="http://schemas.openxmlformats.org/officeDocument/2006/relationships/hyperlink" Target="http://drive.google.com/file/d/1EYJS7t2-sx19ePGnH5JCXmWb1KSGyo2p/view" TargetMode="External"/><Relationship Id="rId9" Type="http://schemas.openxmlformats.org/officeDocument/2006/relationships/image" Target="../media/image29.png"/><Relationship Id="rId5" Type="http://schemas.openxmlformats.org/officeDocument/2006/relationships/image" Target="../media/image16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6.png"/><Relationship Id="rId4" Type="http://schemas.openxmlformats.org/officeDocument/2006/relationships/hyperlink" Target="http://drive.google.com/file/d/1r2jWxyq03xqUB1gBeXnKU1rVDQzsfR_X/view" TargetMode="External"/><Relationship Id="rId5" Type="http://schemas.openxmlformats.org/officeDocument/2006/relationships/image" Target="../media/image37.jpg"/><Relationship Id="rId6" Type="http://schemas.openxmlformats.org/officeDocument/2006/relationships/image" Target="../media/image39.png"/><Relationship Id="rId7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Relationship Id="rId4" Type="http://schemas.openxmlformats.org/officeDocument/2006/relationships/image" Target="../media/image43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6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6.png"/><Relationship Id="rId4" Type="http://schemas.openxmlformats.org/officeDocument/2006/relationships/image" Target="../media/image46.png"/><Relationship Id="rId9" Type="http://schemas.openxmlformats.org/officeDocument/2006/relationships/image" Target="../media/image45.png"/><Relationship Id="rId5" Type="http://schemas.openxmlformats.org/officeDocument/2006/relationships/image" Target="../media/image54.png"/><Relationship Id="rId6" Type="http://schemas.openxmlformats.org/officeDocument/2006/relationships/hyperlink" Target="http://drive.google.com/file/d/1zXMpTTElFJRS9dvyGJiQlNM7_WH8WaHF/view" TargetMode="External"/><Relationship Id="rId7" Type="http://schemas.openxmlformats.org/officeDocument/2006/relationships/image" Target="../media/image41.jpg"/><Relationship Id="rId8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ctrTitle"/>
          </p:nvPr>
        </p:nvSpPr>
        <p:spPr>
          <a:xfrm>
            <a:off x="416075" y="519150"/>
            <a:ext cx="6396600" cy="2052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acifico"/>
              <a:ea typeface="Pacifico"/>
              <a:cs typeface="Pacifico"/>
              <a:sym typeface="Pacifico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16919" r="17903" t="6515"/>
          <a:stretch/>
        </p:blipFill>
        <p:spPr>
          <a:xfrm>
            <a:off x="5256900" y="1662725"/>
            <a:ext cx="1703400" cy="1832100"/>
          </a:xfrm>
          <a:prstGeom prst="ellipse">
            <a:avLst/>
          </a:prstGeom>
          <a:noFill/>
          <a:ln>
            <a:noFill/>
          </a:ln>
          <a:effectLst>
            <a:outerShdw blurRad="671513" rotWithShape="0" algn="bl" dir="2640000" dist="228600">
              <a:srgbClr val="0000FF"/>
            </a:outerShdw>
          </a:effectLst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75" y="3951775"/>
            <a:ext cx="962100" cy="1114500"/>
          </a:xfrm>
          <a:prstGeom prst="pie">
            <a:avLst>
              <a:gd fmla="val 0" name="adj1"/>
              <a:gd fmla="val 16200000" name="adj2"/>
            </a:avLst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63675" y="3746825"/>
            <a:ext cx="8047200" cy="7530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C.I.P DONAPEA  2M   PRESENTACIÓN JUEGO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CHRISTOPHER ILLANES Y PATXI GOLDARAZ</a:t>
            </a:r>
            <a:endParaRPr sz="2500"/>
          </a:p>
        </p:txBody>
      </p:sp>
      <p:sp>
        <p:nvSpPr>
          <p:cNvPr id="61" name="Google Shape;61;p13"/>
          <p:cNvSpPr/>
          <p:nvPr/>
        </p:nvSpPr>
        <p:spPr>
          <a:xfrm>
            <a:off x="72175" y="419550"/>
            <a:ext cx="6306707" cy="8179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lgDashDot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Videojuego PYTHON</a:t>
            </a:r>
          </a:p>
        </p:txBody>
      </p:sp>
      <p:sp>
        <p:nvSpPr>
          <p:cNvPr id="62" name="Google Shape;62;p13"/>
          <p:cNvSpPr/>
          <p:nvPr/>
        </p:nvSpPr>
        <p:spPr>
          <a:xfrm>
            <a:off x="1034275" y="1662725"/>
            <a:ext cx="3691771" cy="4588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lgDashDot"/>
                  <a:round/>
                  <a:headEnd len="sm" w="sm" type="none"/>
                  <a:tailEnd len="sm" w="sm" type="none"/>
                </a:ln>
                <a:solidFill>
                  <a:schemeClr val="lt1"/>
                </a:solidFill>
                <a:latin typeface="Arial"/>
              </a:rPr>
              <a:t>ARKANOID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650" y="445025"/>
            <a:ext cx="4082700" cy="4082700"/>
          </a:xfrm>
          <a:prstGeom prst="ellipse">
            <a:avLst/>
          </a:prstGeom>
          <a:noFill/>
          <a:ln>
            <a:noFill/>
          </a:ln>
          <a:effectLst>
            <a:outerShdw blurRad="685800" rotWithShape="0" algn="bl">
              <a:srgbClr val="FF00FF"/>
            </a:outerShdw>
          </a:effectLst>
        </p:spPr>
      </p:pic>
      <p:sp>
        <p:nvSpPr>
          <p:cNvPr id="147" name="Google Shape;147;p22"/>
          <p:cNvSpPr txBox="1"/>
          <p:nvPr>
            <p:ph type="title"/>
          </p:nvPr>
        </p:nvSpPr>
        <p:spPr>
          <a:xfrm>
            <a:off x="3785925" y="43075"/>
            <a:ext cx="4840500" cy="745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 Over and Winner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25" y="1453688"/>
            <a:ext cx="3802475" cy="354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0725" y="1508088"/>
            <a:ext cx="3997975" cy="98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5250" y="2920082"/>
            <a:ext cx="3997976" cy="16778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863" y="519375"/>
            <a:ext cx="3608200" cy="86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650" y="445025"/>
            <a:ext cx="4082700" cy="4082700"/>
          </a:xfrm>
          <a:prstGeom prst="ellipse">
            <a:avLst/>
          </a:prstGeom>
          <a:noFill/>
          <a:ln>
            <a:noFill/>
          </a:ln>
          <a:effectLst>
            <a:outerShdw blurRad="685800" rotWithShape="0" algn="bl">
              <a:srgbClr val="FF00FF"/>
            </a:outerShdw>
          </a:effectLst>
        </p:spPr>
      </p:pic>
      <p:sp>
        <p:nvSpPr>
          <p:cNvPr id="157" name="Google Shape;157;p23"/>
          <p:cNvSpPr txBox="1"/>
          <p:nvPr>
            <p:ph type="title"/>
          </p:nvPr>
        </p:nvSpPr>
        <p:spPr>
          <a:xfrm>
            <a:off x="717100" y="81925"/>
            <a:ext cx="2097600" cy="6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Sprites</a:t>
            </a:r>
            <a:endParaRPr/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950" y="778200"/>
            <a:ext cx="3027500" cy="16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950" y="2536600"/>
            <a:ext cx="3027499" cy="230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9450" y="4583027"/>
            <a:ext cx="2442725" cy="2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59450" y="182950"/>
            <a:ext cx="3491749" cy="431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650" y="445025"/>
            <a:ext cx="4082700" cy="4082700"/>
          </a:xfrm>
          <a:prstGeom prst="ellipse">
            <a:avLst/>
          </a:prstGeom>
          <a:noFill/>
          <a:ln>
            <a:noFill/>
          </a:ln>
          <a:effectLst>
            <a:outerShdw blurRad="685800" rotWithShape="0" algn="bl">
              <a:srgbClr val="FF00FF"/>
            </a:outerShdw>
          </a:effectLst>
        </p:spPr>
      </p:pic>
      <p:sp>
        <p:nvSpPr>
          <p:cNvPr id="167" name="Google Shape;167;p24"/>
          <p:cNvSpPr txBox="1"/>
          <p:nvPr>
            <p:ph type="title"/>
          </p:nvPr>
        </p:nvSpPr>
        <p:spPr>
          <a:xfrm>
            <a:off x="717100" y="198475"/>
            <a:ext cx="6135900" cy="10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RESUMEN </a:t>
            </a:r>
            <a:endParaRPr/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1875" y="38825"/>
            <a:ext cx="2032125" cy="2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4"/>
          <p:cNvSpPr txBox="1"/>
          <p:nvPr/>
        </p:nvSpPr>
        <p:spPr>
          <a:xfrm>
            <a:off x="872325" y="1705800"/>
            <a:ext cx="5980800" cy="2999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Pygame es un biblioteca muy extensa y </a:t>
            </a:r>
            <a:r>
              <a:rPr lang="es" sz="20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práctica</a:t>
            </a:r>
            <a:r>
              <a:rPr lang="es" sz="20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 para aprender a desarrollar juegos en 2D y 3D.Además, tiene un amplio </a:t>
            </a:r>
            <a:r>
              <a:rPr lang="es" sz="20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catálogo</a:t>
            </a:r>
            <a:r>
              <a:rPr lang="es" sz="2000">
                <a:solidFill>
                  <a:srgbClr val="00FFFF"/>
                </a:solidFill>
                <a:latin typeface="Poppins"/>
                <a:ea typeface="Poppins"/>
                <a:cs typeface="Poppins"/>
                <a:sym typeface="Poppins"/>
              </a:rPr>
              <a:t> de funciones en su documentación.</a:t>
            </a:r>
            <a:endParaRPr sz="2000">
              <a:solidFill>
                <a:srgbClr val="00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717100" y="445025"/>
            <a:ext cx="6135900" cy="110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OBJETIVO</a:t>
            </a:r>
            <a:endParaRPr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717100" y="1708100"/>
            <a:ext cx="6135900" cy="28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El objetivo final de este proyecto es el de crear un videojuego en PYTHON que sea parecido al </a:t>
            </a:r>
            <a:r>
              <a:rPr lang="es" sz="1500"/>
              <a:t>mítico</a:t>
            </a:r>
            <a:r>
              <a:rPr lang="es" sz="1500"/>
              <a:t> ARKANOID usando la biblioteca pygame.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Crear ventana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Añadir imágenes a ventana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Añadir movimiento de Bola y Barra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Mejoras posibles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Creación de ladrillos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Crear objetos con herencias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Extras (Efecto nieve, música, pantalla game over)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s" sz="1500"/>
              <a:t>Sprites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200" y="2106188"/>
            <a:ext cx="1738275" cy="6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7303450" y="1311800"/>
            <a:ext cx="16938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0A7CCB"/>
                </a:solidFill>
                <a:latin typeface="Poppins"/>
                <a:ea typeface="Poppins"/>
                <a:cs typeface="Poppins"/>
                <a:sym typeface="Poppins"/>
              </a:rPr>
              <a:t>Creadores de Arkanoid</a:t>
            </a:r>
            <a:endParaRPr sz="1000">
              <a:solidFill>
                <a:srgbClr val="0A7CC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1" name="Google Shape;71;p14"/>
          <p:cNvCxnSpPr>
            <a:stCxn id="70" idx="2"/>
            <a:endCxn id="69" idx="0"/>
          </p:cNvCxnSpPr>
          <p:nvPr/>
        </p:nvCxnSpPr>
        <p:spPr>
          <a:xfrm>
            <a:off x="8150350" y="1708100"/>
            <a:ext cx="0" cy="398100"/>
          </a:xfrm>
          <a:prstGeom prst="straightConnector1">
            <a:avLst/>
          </a:prstGeom>
          <a:noFill/>
          <a:ln cap="flat" cmpd="sng" w="9525">
            <a:solidFill>
              <a:srgbClr val="0A7CCB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717100" y="66400"/>
            <a:ext cx="6135900" cy="7536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del marco de la ventana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150" y="3661250"/>
            <a:ext cx="1743075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0300" y="445025"/>
            <a:ext cx="4082700" cy="4082700"/>
          </a:xfrm>
          <a:prstGeom prst="ellipse">
            <a:avLst/>
          </a:prstGeom>
          <a:noFill/>
          <a:ln>
            <a:noFill/>
          </a:ln>
          <a:effectLst>
            <a:outerShdw blurRad="685800" rotWithShape="0" algn="bl">
              <a:srgbClr val="FF00FF"/>
            </a:outerShdw>
          </a:effectLst>
        </p:spPr>
      </p:pic>
      <p:pic>
        <p:nvPicPr>
          <p:cNvPr id="79" name="Google Shape;79;p15"/>
          <p:cNvPicPr preferRelativeResize="0"/>
          <p:nvPr/>
        </p:nvPicPr>
        <p:blipFill rotWithShape="1">
          <a:blip r:embed="rId5">
            <a:alphaModFix/>
          </a:blip>
          <a:srcRect b="69685" l="0" r="3567" t="0"/>
          <a:stretch/>
        </p:blipFill>
        <p:spPr>
          <a:xfrm>
            <a:off x="237150" y="2105975"/>
            <a:ext cx="3937000" cy="85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6">
            <a:alphaModFix/>
          </a:blip>
          <a:srcRect b="0" l="0" r="1903" t="0"/>
          <a:stretch/>
        </p:blipFill>
        <p:spPr>
          <a:xfrm>
            <a:off x="237150" y="3047725"/>
            <a:ext cx="3937000" cy="3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7">
            <a:alphaModFix/>
          </a:blip>
          <a:srcRect b="0" l="0" r="27901" t="0"/>
          <a:stretch/>
        </p:blipFill>
        <p:spPr>
          <a:xfrm>
            <a:off x="237150" y="1164225"/>
            <a:ext cx="3937000" cy="85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650" y="445025"/>
            <a:ext cx="4082700" cy="4082700"/>
          </a:xfrm>
          <a:prstGeom prst="ellipse">
            <a:avLst/>
          </a:prstGeom>
          <a:noFill/>
          <a:ln>
            <a:noFill/>
          </a:ln>
          <a:effectLst>
            <a:outerShdw blurRad="685800" rotWithShape="0" algn="bl">
              <a:srgbClr val="FF00FF"/>
            </a:outerShdw>
          </a:effectLst>
        </p:spPr>
      </p:pic>
      <p:sp>
        <p:nvSpPr>
          <p:cNvPr id="87" name="Google Shape;87;p16"/>
          <p:cNvSpPr txBox="1"/>
          <p:nvPr>
            <p:ph type="title"/>
          </p:nvPr>
        </p:nvSpPr>
        <p:spPr>
          <a:xfrm>
            <a:off x="672425" y="165325"/>
            <a:ext cx="6135900" cy="1109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</a:t>
            </a:r>
            <a:r>
              <a:rPr lang="es" sz="3400"/>
              <a:t>ñadido de </a:t>
            </a:r>
            <a:r>
              <a:rPr lang="es" sz="3400"/>
              <a:t>imágenes</a:t>
            </a:r>
            <a:r>
              <a:rPr lang="es" sz="3400"/>
              <a:t> a la ventana</a:t>
            </a:r>
            <a:endParaRPr sz="3400"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1402" y="4077737"/>
            <a:ext cx="2613225" cy="1306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8336" y="2489162"/>
            <a:ext cx="2150576" cy="2150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450" y="1554725"/>
            <a:ext cx="4933950" cy="11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450" y="3041125"/>
            <a:ext cx="4013525" cy="3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650" y="445025"/>
            <a:ext cx="4082700" cy="4082700"/>
          </a:xfrm>
          <a:prstGeom prst="ellipse">
            <a:avLst/>
          </a:prstGeom>
          <a:noFill/>
          <a:ln>
            <a:noFill/>
          </a:ln>
          <a:effectLst>
            <a:outerShdw blurRad="685800" rotWithShape="0" algn="bl">
              <a:srgbClr val="FF00FF"/>
            </a:outerShdw>
          </a:effectLst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188600" y="81925"/>
            <a:ext cx="5283300" cy="854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Movimiento de los objetos</a:t>
            </a:r>
            <a:endParaRPr/>
          </a:p>
        </p:txBody>
      </p:sp>
      <p:pic>
        <p:nvPicPr>
          <p:cNvPr id="98" name="Google Shape;98;p17" title="1 movimientos - Hecho con Clipchamp_1708709711744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1475" y="2478300"/>
            <a:ext cx="3050875" cy="22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6450" y="936627"/>
            <a:ext cx="3672301" cy="152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451" y="2701000"/>
            <a:ext cx="3672299" cy="147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 rotWithShape="1">
          <a:blip r:embed="rId8">
            <a:alphaModFix/>
          </a:blip>
          <a:srcRect b="0" l="0" r="0" t="58750"/>
          <a:stretch/>
        </p:blipFill>
        <p:spPr>
          <a:xfrm>
            <a:off x="6811675" y="835575"/>
            <a:ext cx="2026436" cy="147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90375" y="800363"/>
            <a:ext cx="2026425" cy="1543292"/>
          </a:xfrm>
          <a:prstGeom prst="rect">
            <a:avLst/>
          </a:prstGeom>
          <a:noFill/>
          <a:ln>
            <a:noFill/>
          </a:ln>
          <a:effectLst>
            <a:outerShdw blurRad="685800" rotWithShape="0" algn="bl">
              <a:srgbClr val="FF00FF"/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650" y="445025"/>
            <a:ext cx="4082700" cy="4082700"/>
          </a:xfrm>
          <a:prstGeom prst="ellipse">
            <a:avLst/>
          </a:prstGeom>
          <a:noFill/>
          <a:ln>
            <a:noFill/>
          </a:ln>
          <a:effectLst>
            <a:outerShdw blurRad="685800" rotWithShape="0" algn="bl">
              <a:srgbClr val="FF00FF"/>
            </a:outerShdw>
          </a:effectLst>
        </p:spPr>
      </p:pic>
      <p:sp>
        <p:nvSpPr>
          <p:cNvPr id="108" name="Google Shape;108;p18"/>
          <p:cNvSpPr txBox="1"/>
          <p:nvPr>
            <p:ph type="title"/>
          </p:nvPr>
        </p:nvSpPr>
        <p:spPr>
          <a:xfrm>
            <a:off x="4904750" y="159625"/>
            <a:ext cx="2229900" cy="714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Mejoras  </a:t>
            </a:r>
            <a:endParaRPr/>
          </a:p>
        </p:txBody>
      </p:sp>
      <p:pic>
        <p:nvPicPr>
          <p:cNvPr id="109" name="Google Shape;109;p18" title="2 ACeleracion - Hecho con Clipchamp_1708709884200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0175" y="1945350"/>
            <a:ext cx="3498074" cy="262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850" y="135171"/>
            <a:ext cx="3220051" cy="125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2475" y="1388563"/>
            <a:ext cx="2533849" cy="373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650" y="445025"/>
            <a:ext cx="4082700" cy="4082700"/>
          </a:xfrm>
          <a:prstGeom prst="ellipse">
            <a:avLst/>
          </a:prstGeom>
          <a:noFill/>
          <a:ln>
            <a:noFill/>
          </a:ln>
          <a:effectLst>
            <a:outerShdw blurRad="685800" rotWithShape="0" algn="bl">
              <a:srgbClr val="FF00FF"/>
            </a:outerShdw>
          </a:effectLst>
        </p:spPr>
      </p:pic>
      <p:sp>
        <p:nvSpPr>
          <p:cNvPr id="117" name="Google Shape;117;p19"/>
          <p:cNvSpPr txBox="1"/>
          <p:nvPr>
            <p:ph type="title"/>
          </p:nvPr>
        </p:nvSpPr>
        <p:spPr>
          <a:xfrm>
            <a:off x="717100" y="113025"/>
            <a:ext cx="6135900" cy="761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Creación de ladrillos 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4306" l="23916" r="23874" t="0"/>
          <a:stretch/>
        </p:blipFill>
        <p:spPr>
          <a:xfrm>
            <a:off x="5446525" y="113025"/>
            <a:ext cx="2657100" cy="257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850" y="856665"/>
            <a:ext cx="3947901" cy="1004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850" y="2252325"/>
            <a:ext cx="3947907" cy="227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5900" y="2812350"/>
            <a:ext cx="3624624" cy="186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650" y="445025"/>
            <a:ext cx="4082700" cy="4082700"/>
          </a:xfrm>
          <a:prstGeom prst="ellipse">
            <a:avLst/>
          </a:prstGeom>
          <a:noFill/>
          <a:ln>
            <a:noFill/>
          </a:ln>
          <a:effectLst>
            <a:outerShdw blurRad="685800" rotWithShape="0" algn="bl">
              <a:srgbClr val="FF00FF"/>
            </a:outerShdw>
          </a:effectLst>
        </p:spPr>
      </p:pic>
      <p:sp>
        <p:nvSpPr>
          <p:cNvPr id="127" name="Google Shape;127;p20"/>
          <p:cNvSpPr txBox="1"/>
          <p:nvPr>
            <p:ph type="title"/>
          </p:nvPr>
        </p:nvSpPr>
        <p:spPr>
          <a:xfrm>
            <a:off x="717100" y="151850"/>
            <a:ext cx="6135900" cy="8742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r>
              <a:rPr lang="es" sz="3400"/>
              <a:t>reación de objetos con herencia</a:t>
            </a:r>
            <a:endParaRPr sz="3400"/>
          </a:p>
        </p:txBody>
      </p:sp>
      <p:pic>
        <p:nvPicPr>
          <p:cNvPr id="128" name="Google Shape;128;p20"/>
          <p:cNvPicPr preferRelativeResize="0"/>
          <p:nvPr/>
        </p:nvPicPr>
        <p:blipFill rotWithShape="1">
          <a:blip r:embed="rId4">
            <a:alphaModFix/>
          </a:blip>
          <a:srcRect b="45082" l="31182" r="33366" t="35393"/>
          <a:stretch/>
        </p:blipFill>
        <p:spPr>
          <a:xfrm>
            <a:off x="5572950" y="1776175"/>
            <a:ext cx="3208800" cy="993900"/>
          </a:xfrm>
          <a:prstGeom prst="round2Same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75" y="1038800"/>
            <a:ext cx="5195225" cy="266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238" y="4000338"/>
            <a:ext cx="6810375" cy="6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650" y="445025"/>
            <a:ext cx="4082700" cy="4082700"/>
          </a:xfrm>
          <a:prstGeom prst="ellipse">
            <a:avLst/>
          </a:prstGeom>
          <a:noFill/>
          <a:ln>
            <a:noFill/>
          </a:ln>
          <a:effectLst>
            <a:outerShdw blurRad="685800" rotWithShape="0" algn="bl">
              <a:srgbClr val="FF00FF"/>
            </a:outerShdw>
          </a:effectLst>
        </p:spPr>
      </p:pic>
      <p:sp>
        <p:nvSpPr>
          <p:cNvPr id="136" name="Google Shape;136;p21"/>
          <p:cNvSpPr txBox="1"/>
          <p:nvPr>
            <p:ph type="title"/>
          </p:nvPr>
        </p:nvSpPr>
        <p:spPr>
          <a:xfrm>
            <a:off x="717100" y="87650"/>
            <a:ext cx="2073000" cy="6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Extras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4">
            <a:alphaModFix/>
          </a:blip>
          <a:srcRect b="11175" l="29033" r="29250" t="10399"/>
          <a:stretch/>
        </p:blipFill>
        <p:spPr>
          <a:xfrm>
            <a:off x="5455963" y="2830325"/>
            <a:ext cx="2015100" cy="2130900"/>
          </a:xfrm>
          <a:prstGeom prst="ellipse">
            <a:avLst/>
          </a:prstGeom>
          <a:noFill/>
          <a:ln>
            <a:noFill/>
          </a:ln>
          <a:effectLst>
            <a:outerShdw blurRad="871538" rotWithShape="0" algn="bl" dir="5400000" dist="19050">
              <a:srgbClr val="FF00FF">
                <a:alpha val="50000"/>
              </a:srgbClr>
            </a:outerShdw>
          </a:effectLst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5">
            <a:alphaModFix/>
          </a:blip>
          <a:srcRect b="13585" l="28908" r="29375" t="10177"/>
          <a:stretch/>
        </p:blipFill>
        <p:spPr>
          <a:xfrm>
            <a:off x="1352197" y="2879900"/>
            <a:ext cx="2073000" cy="2130900"/>
          </a:xfrm>
          <a:prstGeom prst="ellipse">
            <a:avLst/>
          </a:prstGeom>
          <a:noFill/>
          <a:ln>
            <a:noFill/>
          </a:ln>
          <a:effectLst>
            <a:outerShdw blurRad="957263" rotWithShape="0" algn="bl" dir="5400000" dist="19050">
              <a:srgbClr val="FF00FF">
                <a:alpha val="50000"/>
              </a:srgbClr>
            </a:outerShdw>
          </a:effectLst>
        </p:spPr>
      </p:pic>
      <p:pic>
        <p:nvPicPr>
          <p:cNvPr id="139" name="Google Shape;139;p21" title="NIEVEEEEEEEEEEEEE - Hecho con Clipchamp_1708710380518.mp4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5975" y="149575"/>
            <a:ext cx="3206275" cy="240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799" y="825325"/>
            <a:ext cx="3206275" cy="1053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 rotWithShape="1">
          <a:blip r:embed="rId9">
            <a:alphaModFix/>
          </a:blip>
          <a:srcRect b="0" l="0" r="3044" t="0"/>
          <a:stretch/>
        </p:blipFill>
        <p:spPr>
          <a:xfrm>
            <a:off x="183800" y="2000300"/>
            <a:ext cx="3376826" cy="87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Realistic Galaxy Consulting Toolkit Infographics by Slidesgo">
  <a:themeElements>
    <a:clrScheme name="Simple Light">
      <a:dk1>
        <a:srgbClr val="6204AF"/>
      </a:dk1>
      <a:lt1>
        <a:srgbClr val="FFFFFF"/>
      </a:lt1>
      <a:dk2>
        <a:srgbClr val="FF309A"/>
      </a:dk2>
      <a:lt2>
        <a:srgbClr val="2C256D"/>
      </a:lt2>
      <a:accent1>
        <a:srgbClr val="E80014"/>
      </a:accent1>
      <a:accent2>
        <a:srgbClr val="6CB8C7"/>
      </a:accent2>
      <a:accent3>
        <a:srgbClr val="1A0C48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